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554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783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168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658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76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853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89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34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554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65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395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3708E-5565-445A-A274-33EBE3099A71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70145-E1FB-435C-84D9-73B5503DD0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180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th-TH" sz="1600" b="1" dirty="0" smtClean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algn="ctr"/>
            <a:endParaRPr lang="th-TH" sz="16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algn="ctr"/>
            <a:endParaRPr lang="th-TH" sz="1600" b="1" dirty="0" smtClean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algn="ctr"/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ประกาศองค์การบริหารส่วนตำบลห้วยยาง</a:t>
            </a:r>
            <a:endParaRPr lang="th-TH" sz="16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algn="ctr"/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เรื่อง การประกาศเจตจำนงสุจริตในการบริหารงาน</a:t>
            </a:r>
          </a:p>
          <a:p>
            <a:pPr algn="ctr"/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******************************</a:t>
            </a:r>
          </a:p>
          <a:p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          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ด้วยองค์การบริหารส่วนตำบลห้วยยางได้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ให้ความสำคัญต่อการป้องกันและปราบปรามการทุจริต 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ตาม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นโยบายรัฐบาลซึ่งได้กำหนดเป็นยุทธศาสตร์ชาติว่าด้วยการป้องกันและปราบปรามการทุจริต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ภาครัฐระยะ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ที่ 3 พ.ศ.2560 – 2564 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โดย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มุ่งหมาย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ให้การ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บริหารงานและการดำเนินงาน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ขององค์การบริหารส่วนตำบลห้วยยาง มี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ความเป็นเลิศด้วยระบบ</a:t>
            </a:r>
            <a:r>
              <a:rPr lang="th-TH" sz="1600" b="1" dirty="0" err="1">
                <a:latin typeface="TH Baijam" panose="02000506000000020004" pitchFamily="2" charset="-34"/>
                <a:cs typeface="TH Baijam" panose="02000506000000020004" pitchFamily="2" charset="-34"/>
              </a:rPr>
              <a:t>ธรรมาภิ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บาล มีความโปร่งใสในการดำเนินงาน รวมทั้งเพื่อให้เกิดความเป็นธรรมแก่ประชาชนและผู้มีส่วนได้เสีย</a:t>
            </a:r>
          </a:p>
          <a:p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         องค์การบริหารส่วนตำบลห้วยยางจึง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ขอประกาศเจตจำนงสุจริตในการบริหารงาน เพื่อให้ผู้บริหารและบุคลากรของหน่วยงาน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ในองค์การบริหารส่วนตำบลห้วยยางถือ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ปฏิบัติตามแนวทางที่กำหนดดังนี้</a:t>
            </a:r>
          </a:p>
          <a:p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1. ส่งเสริม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และสนับสนุนการบริหารงานและปฏิบัติงานด้วยความซื่อสัตย์ สุจริต มีคุณธรรม มีความโปร่งใส ตามหลัก</a:t>
            </a:r>
            <a:r>
              <a:rPr lang="th-TH" sz="1600" b="1" dirty="0" err="1">
                <a:latin typeface="TH Baijam" panose="02000506000000020004" pitchFamily="2" charset="-34"/>
                <a:cs typeface="TH Baijam" panose="02000506000000020004" pitchFamily="2" charset="-34"/>
              </a:rPr>
              <a:t>ธรรมาภิ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บาล โดยมุ่งสนองความต้องการบริการแก่ประชาชนอย่างถูกต้องและเป็นธรรม</a:t>
            </a:r>
          </a:p>
          <a:p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2. ปฏิบัติ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ตามนโยบายการป้องกันและต่อต้านการทุจริต โดยปลูกฝังทัศนคติ ค่านิยม ไม่ยอมรับและต่อต้านการทุจริตประพฤติมิชอบทุก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รูปแบบ ไม่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กระทำการใดๆที่จะนำมาซึ่งผลประโยชน์ทับซ้อน หรือส่งผลต่อการทุจริต การให้หรือ การรับประโยชน์จากผู้มีส่วนได้เสีย เช่น การให้หรือรับของขวัญของกำนัล การเลี้ยงรับรอง การให้หรือรับสินบน หรือการให้ทรัพย์สินของทางราชการ เพื่อให้ได้มาซึ่งผลประโยชน์แก่ตนเองหรือผู้ที่เกี่ยวข้องทั้งทางตรงและทางอ้อม</a:t>
            </a:r>
          </a:p>
          <a:p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3. ไม่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ละเลยหรือเพิกเฉย เมื่อพบเห็นการกระทำที่เข้าข่ายการทุจริตและประพฤติมิชอบที่เกี่ยวข้องกับ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หน่วยงานองค์การบริหารส่วนตำบลห้วยยาง โดย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ถือเป็นหน้าที่ที่ต้องแจ้งผู้บังคับบัญชา หรือบุคคลที่รับผิดชอบทราบ และให้ความร่วมมือในการตรวจสอบข้อเท็จจริงต่างๆ</a:t>
            </a:r>
          </a:p>
          <a:p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4. สนับสนุน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และส่งเสริมให้บุคลากรและผู้มีส่วนได้เสีย เข้ามามีส่วนร่วมในการเฝ้าระวัง ป้องกันปราบปรามการทุจริตและประพฤติมิชอบ ในทุกรูปแบบและทุกช่องทาง</a:t>
            </a:r>
          </a:p>
          <a:p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ให้ความเป็นธรรมและคุ้มครองบุคลากรหรือบุคคลอื่นใดที่แจ้งเบาะแสหรือหลักฐานเรื่องการทุจริต ประพฤติมิชอบ โดยใช้มาตรการคุ้มครองผู้ร้องเรียน หรือผู้ที่ให้ความร่วมมือในการให้ข้อมูลหรือหลักฐานต่างๆที่เกี่ยวข้องกับการทุจริตและประพฤติมิชอบ</a:t>
            </a:r>
          </a:p>
          <a:p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                   จึงประกาศให้ทราบโดยทั่วกันและถือปฏิบัติอย่างเคร่งครัด</a:t>
            </a:r>
          </a:p>
          <a:p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                                     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                                          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ประกาศ ณ วันที่ 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20 มิถุนายน 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พ.ศ. 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2562</a:t>
            </a:r>
            <a:endParaRPr lang="th-TH" sz="16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 </a:t>
            </a:r>
          </a:p>
          <a:p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                                                         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                                 รำลึก  อิงเอนุ</a:t>
            </a:r>
            <a:endParaRPr lang="th-TH" sz="16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                                                     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                                    (นายรำลึก อิงเอนุ)</a:t>
            </a:r>
            <a:endParaRPr lang="th-TH" sz="16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                                                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               </a:t>
            </a:r>
            <a:r>
              <a:rPr lang="th-TH" sz="1600" b="1" dirty="0">
                <a:latin typeface="TH Baijam" panose="02000506000000020004" pitchFamily="2" charset="-34"/>
                <a:cs typeface="TH Baijam" panose="02000506000000020004" pitchFamily="2" charset="-34"/>
              </a:rPr>
              <a:t> </a:t>
            </a:r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            ปลัดองค์การบริหารส่วนตำบล ปฏิบัติหน้าที่</a:t>
            </a:r>
          </a:p>
          <a:p>
            <a:r>
              <a:rPr lang="th-TH" sz="1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                                                                                 นายกองค์การบริหารส่วนตำบลห้วยยาง</a:t>
            </a:r>
            <a:endParaRPr lang="th-TH" sz="16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697" y="0"/>
            <a:ext cx="830425" cy="83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4173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16</Words>
  <Application>Microsoft Office PowerPoint</Application>
  <PresentationFormat>แบบจอกว้าง</PresentationFormat>
  <Paragraphs>20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Baijam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3</cp:revision>
  <dcterms:created xsi:type="dcterms:W3CDTF">2019-06-20T04:46:22Z</dcterms:created>
  <dcterms:modified xsi:type="dcterms:W3CDTF">2019-06-20T06:29:36Z</dcterms:modified>
</cp:coreProperties>
</file>